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1" d="100"/>
          <a:sy n="91" d="100"/>
        </p:scale>
        <p:origin x="159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935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9648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83540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92668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4760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10790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71374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11729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35577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16998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40475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573086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71079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73784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1676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47247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838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9605697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31119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78848686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5.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4.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3/30/2023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14772500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286750" y="215163"/>
            <a:ext cx="343871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Tope Alexander Olafisoye</a:t>
            </a: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89516" y="927284"/>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https://github.com/TopeOlafisoye/Applied-Data-Capstone</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Next, 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https://github.com/TopeOlafisoye/Applied-Data-Capstone</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https://github.com/TopeOlafisoye/Applied-Data-Capstone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https://github.com/TopeOlafisoye/Applied-Data-Capstone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https://github.com/TopeOlafisoye/Applied-Data-Capstone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fontScale="85000" lnSpcReduction="20000"/>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600" b="0" i="0" u="none" strike="noStrike" dirty="0">
                <a:solidFill>
                  <a:schemeClr val="tx1"/>
                </a:solidFill>
                <a:effectLst/>
                <a:latin typeface="Times New Roman" panose="02020603050405020304" pitchFamily="18" charset="0"/>
                <a:cs typeface="Times New Roman" panose="02020603050405020304" pitchFamily="18" charset="0"/>
              </a:rPr>
              <a:t>On its website, Space X promotes Falcon 9 rocket launches for 62 million dollars; other suppliers charge upwards of 165 million dollars for each launch. A large portion of the savings is due to Space X's ability to reuse the first stage. Hence, if we can figure out if the first stage will land, we can figure out how much a launch will cost. If another business wishes to submit a proposal for a rocket launch against space X, they can utilize this information. This goal of the project is to create a machine learning pipeline to predict if the first stage will land successfully. </a:t>
            </a:r>
            <a:r>
              <a:rPr lang="en-US" sz="1600" b="0" i="0" dirty="0">
                <a:solidFill>
                  <a:schemeClr val="tx1"/>
                </a:solidFill>
                <a:effectLst/>
                <a:latin typeface="Times New Roman" panose="02020603050405020304" pitchFamily="18" charset="0"/>
                <a:cs typeface="Times New Roman" panose="02020603050405020304" pitchFamily="18" charset="0"/>
              </a:rPr>
              <a:t>​</a:t>
            </a:r>
          </a:p>
          <a:p>
            <a:pPr lvl="1" algn="just">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 frame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gather data, clean the requested data, and do some simple data wrangling and formatting, we utilized the get request to the SpaceX API. The link to the notebook is </a:t>
            </a:r>
            <a:r>
              <a:rPr lang="en-US" sz="2200" dirty="0">
                <a:solidFill>
                  <a:srgbClr val="1C7DDB"/>
                </a:solidFill>
                <a:latin typeface="Abadi" panose="020B0604020104020204" pitchFamily="34" charset="0"/>
              </a:rPr>
              <a:t>https://github.com/TopeOlafisoye/Applied-Data-Capstone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https://github.com/TopeOlafisoye/Applied-Data-Capstone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1428</TotalTime>
  <Words>1720</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Abadi</vt:lpstr>
      <vt:lpstr>Arial</vt:lpstr>
      <vt:lpstr>Calibri</vt:lpstr>
      <vt:lpstr>Calibri Light</vt:lpstr>
      <vt:lpstr>Century Gothic</vt:lpstr>
      <vt:lpstr>IBM Plex Mono SemiBold</vt:lpstr>
      <vt:lpstr>IBM Plex Mono Text</vt:lpstr>
      <vt:lpstr>Times New Roman</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Tope Olafisoye</cp:lastModifiedBy>
  <cp:revision>208</cp:revision>
  <dcterms:created xsi:type="dcterms:W3CDTF">2021-04-29T18:58:34Z</dcterms:created>
  <dcterms:modified xsi:type="dcterms:W3CDTF">2023-03-30T15:38:07Z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